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8" autoAdjust="0"/>
  </p:normalViewPr>
  <p:slideViewPr>
    <p:cSldViewPr snapToGrid="0">
      <p:cViewPr varScale="1">
        <p:scale>
          <a:sx n="67" d="100"/>
          <a:sy n="67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C6A79-C548-44D5-91B0-627BDBC0BEA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1B3DB-A59E-4F66-8997-121B2EF9D3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9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我是一名高中三年級的學生，總是沉默寡言，不太容易融入班級。某天，學校宣布將舉辦一場科學比賽，所有同學需要分組參加。</a:t>
            </a:r>
            <a:endParaRPr lang="en-US" altLang="zh-TW" dirty="0"/>
          </a:p>
          <a:p>
            <a:r>
              <a:rPr lang="en-US" altLang="zh-TW" dirty="0"/>
              <a:t>https://pixabay.com/videos/man-work-idea-computer-online-87511/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56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我的組員們起初不太信任我，認為我只是一個不太搭理人的人。</a:t>
            </a:r>
            <a:endParaRPr lang="en-US" altLang="zh-TW" dirty="0"/>
          </a:p>
          <a:p>
            <a:r>
              <a:rPr lang="en-US" altLang="zh-TW" dirty="0"/>
              <a:t>https://pixabay.com/videos/computer-work-office-creative-1196/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93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然而，當他們開始討論項目時，我提出了一個創新的想法：設計一個自動澆水的植物系統，可以解決校園裡花草枯萎的問題。</a:t>
            </a:r>
            <a:endParaRPr lang="en-US" altLang="zh-TW" dirty="0"/>
          </a:p>
          <a:p>
            <a:r>
              <a:rPr lang="en-US" altLang="zh-TW" dirty="0"/>
              <a:t>https://pixabay.com/videos/keyboard-typing-computer-office-8246/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5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小組開始依據我的設計進行實驗。</a:t>
            </a:r>
            <a:endParaRPr lang="en-US" altLang="zh-TW" dirty="0"/>
          </a:p>
          <a:p>
            <a:r>
              <a:rPr lang="en-US" altLang="zh-TW" dirty="0"/>
              <a:t>https://pixabay.com/videos/business-office-contemporary-136256/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60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過程中遇到了各種困難。儘管如此，我堅持不懈，還在最後一刻解決了系統運作的關鍵問題。</a:t>
            </a:r>
            <a:endParaRPr lang="en-US" altLang="zh-TW" dirty="0"/>
          </a:p>
          <a:p>
            <a:r>
              <a:rPr lang="en-US" altLang="zh-TW" dirty="0"/>
              <a:t>https://pixabay.com/videos/business-office-contemporary-136260/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22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比賽當天，我們的小組贏得了第一名。</a:t>
            </a:r>
            <a:endParaRPr lang="en-US" altLang="zh-TW" dirty="0"/>
          </a:p>
          <a:p>
            <a:r>
              <a:rPr lang="en-US" altLang="zh-TW" dirty="0"/>
              <a:t>https://pixabay.com/videos/money-online-earn-business-cartoon-102779/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36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我因此獲得了同學們的認可，也開始對自己更加有自信。她明白到，安靜並不等於沒有價值，重要的是堅持自己的信念。</a:t>
            </a:r>
            <a:endParaRPr lang="en-US" altLang="zh-TW" dirty="0"/>
          </a:p>
          <a:p>
            <a:r>
              <a:rPr lang="en-US" altLang="zh-TW" dirty="0"/>
              <a:t>https://pixabay.com/videos/laptop-work-internet-business-92480/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30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4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7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75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41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53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3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7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9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58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66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26D8A-E568-0D3B-AC4A-21D16548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45" y="745290"/>
            <a:ext cx="6121138" cy="2387600"/>
          </a:xfrm>
        </p:spPr>
        <p:txBody>
          <a:bodyPr/>
          <a:lstStyle/>
          <a:p>
            <a:r>
              <a:rPr lang="zh-TW" altLang="en-US"/>
              <a:t>職場故事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EB6E2B-596F-9DF0-9F77-659C23125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7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87511-602317570_small">
            <a:hlinkClick r:id="" action="ppaction://media"/>
            <a:extLst>
              <a:ext uri="{FF2B5EF4-FFF2-40B4-BE49-F238E27FC236}">
                <a16:creationId xmlns:a16="http://schemas.microsoft.com/office/drawing/2014/main" id="{D56CDA4B-6D81-330F-2C63-45A789602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2AA7794-E238-9DD5-9EEA-E1FDA5B87F8C}"/>
              </a:ext>
            </a:extLst>
          </p:cNvPr>
          <p:cNvSpPr txBox="1">
            <a:spLocks/>
          </p:cNvSpPr>
          <p:nvPr/>
        </p:nvSpPr>
        <p:spPr>
          <a:xfrm>
            <a:off x="2149642" y="156411"/>
            <a:ext cx="3144253" cy="1159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TW" alt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385743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1196-143842675_small">
            <a:hlinkClick r:id="" action="ppaction://media"/>
            <a:extLst>
              <a:ext uri="{FF2B5EF4-FFF2-40B4-BE49-F238E27FC236}">
                <a16:creationId xmlns:a16="http://schemas.microsoft.com/office/drawing/2014/main" id="{3CB17017-FB43-3DA5-34E8-CAD42B918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14"/>
            <a:ext cx="12188952" cy="685628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B135FA5-3D9F-E206-0987-FB57E76149EF}"/>
              </a:ext>
            </a:extLst>
          </p:cNvPr>
          <p:cNvSpPr txBox="1"/>
          <p:nvPr/>
        </p:nvSpPr>
        <p:spPr>
          <a:xfrm>
            <a:off x="741947" y="264695"/>
            <a:ext cx="3204411" cy="95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24138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8246-207598553_small">
            <a:hlinkClick r:id="" action="ppaction://media"/>
            <a:extLst>
              <a:ext uri="{FF2B5EF4-FFF2-40B4-BE49-F238E27FC236}">
                <a16:creationId xmlns:a16="http://schemas.microsoft.com/office/drawing/2014/main" id="{00C4F6F8-458F-BD2D-B9ED-A30CB42D5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1DF27E3-3E85-4829-A3B2-BB02C3559BC2}"/>
              </a:ext>
            </a:extLst>
          </p:cNvPr>
          <p:cNvSpPr txBox="1"/>
          <p:nvPr/>
        </p:nvSpPr>
        <p:spPr>
          <a:xfrm>
            <a:off x="681789" y="180473"/>
            <a:ext cx="2265947" cy="894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TW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03672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136256-764387655_small">
            <a:hlinkClick r:id="" action="ppaction://media"/>
            <a:extLst>
              <a:ext uri="{FF2B5EF4-FFF2-40B4-BE49-F238E27FC236}">
                <a16:creationId xmlns:a16="http://schemas.microsoft.com/office/drawing/2014/main" id="{3ABB4C95-220D-F273-D6C4-508FBBF6C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49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DB6571E-28BF-517D-9695-701CB34DA58F}"/>
              </a:ext>
            </a:extLst>
          </p:cNvPr>
          <p:cNvSpPr txBox="1"/>
          <p:nvPr/>
        </p:nvSpPr>
        <p:spPr>
          <a:xfrm>
            <a:off x="712269" y="163241"/>
            <a:ext cx="2560320" cy="940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318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136260-764387661_tiny">
            <a:hlinkClick r:id="" action="ppaction://media"/>
            <a:extLst>
              <a:ext uri="{FF2B5EF4-FFF2-40B4-BE49-F238E27FC236}">
                <a16:creationId xmlns:a16="http://schemas.microsoft.com/office/drawing/2014/main" id="{21FE25BA-4C49-E6CE-A339-901F138A5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7C7F56-22B4-6E7E-13ED-FC634ABBE280}"/>
              </a:ext>
            </a:extLst>
          </p:cNvPr>
          <p:cNvSpPr txBox="1"/>
          <p:nvPr/>
        </p:nvSpPr>
        <p:spPr>
          <a:xfrm>
            <a:off x="513347" y="372979"/>
            <a:ext cx="3264568" cy="92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0619305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102779-661021827_small">
            <a:hlinkClick r:id="" action="ppaction://media"/>
            <a:extLst>
              <a:ext uri="{FF2B5EF4-FFF2-40B4-BE49-F238E27FC236}">
                <a16:creationId xmlns:a16="http://schemas.microsoft.com/office/drawing/2014/main" id="{A8AFB949-EBA6-D332-E815-EB00A8E58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715"/>
            <a:ext cx="12188951" cy="68562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B3B129E-58A1-3ACC-BD32-CE48791D59A0}"/>
              </a:ext>
            </a:extLst>
          </p:cNvPr>
          <p:cNvSpPr txBox="1"/>
          <p:nvPr/>
        </p:nvSpPr>
        <p:spPr>
          <a:xfrm>
            <a:off x="585537" y="192506"/>
            <a:ext cx="2855495" cy="10007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061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92480-637690589_small">
            <a:hlinkClick r:id="" action="ppaction://media"/>
            <a:extLst>
              <a:ext uri="{FF2B5EF4-FFF2-40B4-BE49-F238E27FC236}">
                <a16:creationId xmlns:a16="http://schemas.microsoft.com/office/drawing/2014/main" id="{987FFBEA-F798-062E-6ECA-B29F14A8F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14"/>
            <a:ext cx="12188952" cy="685628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BEE3DA-8383-01AB-A441-F785631D4D49}"/>
              </a:ext>
            </a:extLst>
          </p:cNvPr>
          <p:cNvSpPr txBox="1"/>
          <p:nvPr/>
        </p:nvSpPr>
        <p:spPr>
          <a:xfrm>
            <a:off x="489285" y="204537"/>
            <a:ext cx="3084095" cy="1012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08330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268</Words>
  <Application>Microsoft Office PowerPoint</Application>
  <PresentationFormat>寬螢幕</PresentationFormat>
  <Paragraphs>29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職場故事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林家弘</dc:creator>
  <cp:lastModifiedBy>林家弘</cp:lastModifiedBy>
  <cp:revision>36</cp:revision>
  <dcterms:created xsi:type="dcterms:W3CDTF">2024-10-19T06:23:04Z</dcterms:created>
  <dcterms:modified xsi:type="dcterms:W3CDTF">2024-10-21T08:22:30Z</dcterms:modified>
</cp:coreProperties>
</file>